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66" r:id="rId4"/>
    <p:sldId id="500" r:id="rId5"/>
    <p:sldId id="501" r:id="rId6"/>
    <p:sldId id="538" r:id="rId7"/>
    <p:sldId id="517" r:id="rId8"/>
    <p:sldId id="539" r:id="rId9"/>
    <p:sldId id="519" r:id="rId10"/>
    <p:sldId id="548" r:id="rId11"/>
    <p:sldId id="552" r:id="rId12"/>
    <p:sldId id="541" r:id="rId13"/>
    <p:sldId id="542" r:id="rId14"/>
    <p:sldId id="543" r:id="rId15"/>
    <p:sldId id="544" r:id="rId16"/>
    <p:sldId id="534" r:id="rId17"/>
    <p:sldId id="546" r:id="rId18"/>
    <p:sldId id="545" r:id="rId19"/>
    <p:sldId id="576" r:id="rId20"/>
    <p:sldId id="577" r:id="rId21"/>
    <p:sldId id="549" r:id="rId22"/>
    <p:sldId id="550" r:id="rId23"/>
    <p:sldId id="551" r:id="rId24"/>
    <p:sldId id="553" r:id="rId25"/>
    <p:sldId id="554" r:id="rId26"/>
    <p:sldId id="525" r:id="rId27"/>
    <p:sldId id="588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89" r:id="rId53"/>
    <p:sldId id="590" r:id="rId54"/>
    <p:sldId id="505" r:id="rId55"/>
    <p:sldId id="503" r:id="rId56"/>
    <p:sldId id="563" r:id="rId57"/>
    <p:sldId id="564" r:id="rId58"/>
    <p:sldId id="586" r:id="rId59"/>
    <p:sldId id="352" r:id="rId60"/>
    <p:sldId id="587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595" autoAdjust="0"/>
  </p:normalViewPr>
  <p:slideViewPr>
    <p:cSldViewPr>
      <p:cViewPr varScale="1">
        <p:scale>
          <a:sx n="80" d="100"/>
          <a:sy n="80" d="100"/>
        </p:scale>
        <p:origin x="-82" y="-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8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egex101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s://developer.mozilla.org/en-US/docs/Web/JavaScript/Guide/Regular_Express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gexone.com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lazy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700" dirty="0"/>
              <a:t>function countStringInText(str, text) {</a:t>
            </a:r>
          </a:p>
          <a:p>
            <a:r>
              <a:rPr lang="bg-BG" sz="2700" dirty="0"/>
              <a:t>  let count = 0;</a:t>
            </a:r>
          </a:p>
          <a:p>
            <a:r>
              <a:rPr lang="bg-BG" sz="2700" dirty="0"/>
              <a:t>  let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(str);</a:t>
            </a:r>
          </a:p>
          <a:p>
            <a:r>
              <a:rPr lang="bg-BG" sz="2700" dirty="0"/>
              <a:t>  while (index &gt; -1) {</a:t>
            </a:r>
          </a:p>
          <a:p>
            <a:r>
              <a:rPr lang="bg-BG" sz="2700" dirty="0"/>
              <a:t>    count++;</a:t>
            </a:r>
          </a:p>
          <a:p>
            <a:r>
              <a:rPr lang="bg-BG" sz="2700" dirty="0"/>
              <a:t>   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(str, index + 1);</a:t>
            </a:r>
          </a:p>
          <a:p>
            <a:r>
              <a:rPr lang="bg-BG" sz="2700" dirty="0"/>
              <a:t>  }</a:t>
            </a:r>
          </a:p>
          <a:p>
            <a:r>
              <a:rPr lang="bg-BG" sz="2700" dirty="0"/>
              <a:t>  return count;</a:t>
            </a:r>
          </a:p>
          <a:p>
            <a:r>
              <a:rPr lang="bg-BG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4089675" y="5430369"/>
            <a:ext cx="7476738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848" y="618854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8202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50" dirty="0" smtClean="0"/>
              <a:t>function </a:t>
            </a:r>
            <a:r>
              <a:rPr lang="en-US" sz="2550" dirty="0"/>
              <a:t>extractTextFromParenthesis(text) {</a:t>
            </a:r>
          </a:p>
          <a:p>
            <a:r>
              <a:rPr lang="en-US" sz="2550" dirty="0"/>
              <a:t>  let result = [];</a:t>
            </a:r>
          </a:p>
          <a:p>
            <a:r>
              <a:rPr lang="en-US" sz="2550" dirty="0"/>
              <a:t>  let startIndex = </a:t>
            </a:r>
            <a:r>
              <a:rPr lang="en-US" sz="2550" dirty="0" err="1"/>
              <a:t>text.</a:t>
            </a:r>
            <a:r>
              <a:rPr lang="en-US" sz="2550" dirty="0" err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550" dirty="0" smtClean="0"/>
              <a:t>('</a:t>
            </a:r>
            <a:r>
              <a:rPr lang="en-US" sz="255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550" dirty="0" smtClean="0"/>
              <a:t>');</a:t>
            </a:r>
          </a:p>
          <a:p>
            <a:r>
              <a:rPr lang="en-US" sz="2550" dirty="0" smtClean="0">
                <a:effectLst/>
              </a:rPr>
              <a:t>  </a:t>
            </a:r>
            <a:r>
              <a:rPr lang="en-US" sz="2550" dirty="0"/>
              <a:t>let </a:t>
            </a:r>
            <a:r>
              <a:rPr lang="en-US" sz="2550" dirty="0" err="1"/>
              <a:t>endIndex</a:t>
            </a:r>
            <a:r>
              <a:rPr lang="en-US" sz="2550" dirty="0"/>
              <a:t> = </a:t>
            </a:r>
            <a:r>
              <a:rPr lang="en-US" sz="2550" dirty="0" err="1"/>
              <a:t>text.</a:t>
            </a:r>
            <a:r>
              <a:rPr lang="en-US" sz="2550" dirty="0" err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550" dirty="0"/>
              <a:t>('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550" dirty="0"/>
              <a:t>', </a:t>
            </a:r>
            <a:r>
              <a:rPr lang="en-US" sz="2550" dirty="0" err="1"/>
              <a:t>startIndex</a:t>
            </a:r>
            <a:r>
              <a:rPr lang="en-US" sz="2550" dirty="0"/>
              <a:t>);</a:t>
            </a:r>
          </a:p>
          <a:p>
            <a:r>
              <a:rPr lang="en-US" sz="2550" dirty="0" smtClean="0"/>
              <a:t>  while </a:t>
            </a:r>
            <a:r>
              <a:rPr lang="en-US" sz="2550" dirty="0"/>
              <a:t>(startIndex &gt; -</a:t>
            </a:r>
            <a:r>
              <a:rPr lang="en-US" sz="2550" dirty="0" smtClean="0"/>
              <a:t>1 </a:t>
            </a:r>
            <a:r>
              <a:rPr lang="en-US" sz="2550" dirty="0"/>
              <a:t>&amp;&amp; </a:t>
            </a:r>
            <a:r>
              <a:rPr lang="en-US" sz="2550" dirty="0" err="1"/>
              <a:t>endIndex</a:t>
            </a:r>
            <a:r>
              <a:rPr lang="en-US" sz="2550" dirty="0"/>
              <a:t> </a:t>
            </a:r>
            <a:r>
              <a:rPr lang="en-US" sz="2550" dirty="0" smtClean="0"/>
              <a:t>&gt; </a:t>
            </a:r>
            <a:r>
              <a:rPr lang="en-US" sz="2550" dirty="0"/>
              <a:t>-1) </a:t>
            </a:r>
            <a:r>
              <a:rPr lang="en-US" sz="2550" dirty="0"/>
              <a:t>{</a:t>
            </a:r>
          </a:p>
          <a:p>
            <a:r>
              <a:rPr lang="en-US" sz="2550" dirty="0" smtClean="0"/>
              <a:t>    </a:t>
            </a:r>
            <a:r>
              <a:rPr lang="en-US" sz="2550" dirty="0"/>
              <a:t>let snippet = text.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2550" dirty="0"/>
              <a:t>(startIndex + 1, endIndex);</a:t>
            </a:r>
          </a:p>
          <a:p>
            <a:r>
              <a:rPr lang="en-US" sz="2550" dirty="0"/>
              <a:t>    result.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550" dirty="0"/>
              <a:t>(snippet);</a:t>
            </a:r>
          </a:p>
          <a:p>
            <a:r>
              <a:rPr lang="en-US" sz="2550" dirty="0"/>
              <a:t>    startIndex = text.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550" dirty="0"/>
              <a:t>('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550" dirty="0"/>
              <a:t>', </a:t>
            </a:r>
            <a:r>
              <a:rPr lang="en-US" sz="2550" dirty="0" err="1"/>
              <a:t>endIndex</a:t>
            </a:r>
            <a:r>
              <a:rPr lang="en-US" sz="2550" dirty="0" smtClean="0"/>
              <a:t>);</a:t>
            </a:r>
          </a:p>
          <a:p>
            <a:r>
              <a:rPr lang="en-US" sz="2550" dirty="0"/>
              <a:t> </a:t>
            </a:r>
            <a:r>
              <a:rPr lang="en-US" sz="2550" dirty="0" smtClean="0"/>
              <a:t>   </a:t>
            </a:r>
            <a:r>
              <a:rPr lang="en-US" sz="2550" dirty="0" err="1" smtClean="0"/>
              <a:t>endIndex</a:t>
            </a:r>
            <a:r>
              <a:rPr lang="en-US" sz="2550" dirty="0" smtClean="0"/>
              <a:t> </a:t>
            </a:r>
            <a:r>
              <a:rPr lang="en-US" sz="2550" dirty="0"/>
              <a:t>= </a:t>
            </a:r>
            <a:r>
              <a:rPr lang="en-US" sz="2550" dirty="0" err="1"/>
              <a:t>text.</a:t>
            </a:r>
            <a:r>
              <a:rPr lang="en-US" sz="2550" dirty="0" err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550" dirty="0"/>
              <a:t>('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550" dirty="0"/>
              <a:t>', </a:t>
            </a:r>
            <a:r>
              <a:rPr lang="en-US" sz="2550" dirty="0" err="1"/>
              <a:t>startIndex</a:t>
            </a:r>
            <a:r>
              <a:rPr lang="en-US" sz="2550" dirty="0"/>
              <a:t>);</a:t>
            </a:r>
            <a:endParaRPr lang="en-US" sz="2550" dirty="0"/>
          </a:p>
          <a:p>
            <a:r>
              <a:rPr lang="en-US" sz="2550" dirty="0"/>
              <a:t>  }</a:t>
            </a:r>
          </a:p>
          <a:p>
            <a:r>
              <a:rPr lang="en-US" sz="2550" dirty="0"/>
              <a:t>  console.log(result.</a:t>
            </a:r>
            <a:r>
              <a:rPr lang="en-US" sz="255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550" dirty="0"/>
              <a:t>(', '));</a:t>
            </a:r>
          </a:p>
          <a:p>
            <a:r>
              <a:rPr lang="en-US" sz="25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002" y="1103359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75534" y="4478585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75535" y="1833472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455612" y="1833473"/>
            <a:ext cx="7696200" cy="41101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55" dirty="0"/>
              <a:t>function aggregateTable(lines) {</a:t>
            </a:r>
          </a:p>
          <a:p>
            <a:r>
              <a:rPr lang="en-US" sz="2555" dirty="0"/>
              <a:t>  let sum = </a:t>
            </a:r>
            <a:r>
              <a:rPr lang="en-US" sz="2555" dirty="0" smtClean="0"/>
              <a:t>0;</a:t>
            </a:r>
          </a:p>
          <a:p>
            <a:r>
              <a:rPr lang="en-US" sz="2555" dirty="0"/>
              <a:t> </a:t>
            </a:r>
            <a:r>
              <a:rPr lang="en-US" sz="2555" dirty="0" smtClean="0"/>
              <a:t> let</a:t>
            </a:r>
            <a:r>
              <a:rPr lang="en-US" sz="2555" dirty="0" smtClean="0"/>
              <a:t> </a:t>
            </a:r>
            <a:r>
              <a:rPr lang="en-US" sz="2555" dirty="0"/>
              <a:t>list = [];</a:t>
            </a:r>
          </a:p>
          <a:p>
            <a:r>
              <a:rPr lang="en-US" sz="2555" dirty="0"/>
              <a:t>  </a:t>
            </a:r>
            <a:r>
              <a:rPr lang="en-US" sz="2555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555" dirty="0"/>
              <a:t> (let line </a:t>
            </a:r>
            <a:r>
              <a:rPr lang="en-US" sz="2555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555" dirty="0"/>
              <a:t> lines) {</a:t>
            </a:r>
          </a:p>
          <a:p>
            <a:r>
              <a:rPr lang="en-US" sz="2555" dirty="0"/>
              <a:t>    let townData</a:t>
            </a:r>
            <a:r>
              <a:rPr lang="en-US" sz="2555" dirty="0">
                <a:latin typeface="+mn-lt"/>
              </a:rPr>
              <a:t> </a:t>
            </a:r>
            <a:r>
              <a:rPr lang="en-US" sz="2555" dirty="0"/>
              <a:t>=</a:t>
            </a:r>
            <a:r>
              <a:rPr lang="en-US" sz="2555" dirty="0">
                <a:latin typeface="+mn-lt"/>
              </a:rPr>
              <a:t> </a:t>
            </a:r>
            <a:r>
              <a:rPr lang="en-US" sz="2555" dirty="0" err="1"/>
              <a:t>line.</a:t>
            </a:r>
            <a:r>
              <a:rPr lang="en-US" sz="2555" dirty="0" err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555" dirty="0" smtClean="0"/>
              <a:t>('</a:t>
            </a:r>
            <a:r>
              <a:rPr lang="en-US" sz="2555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sz="2555" dirty="0" smtClean="0"/>
              <a:t>');</a:t>
            </a:r>
          </a:p>
          <a:p>
            <a:r>
              <a:rPr lang="en-US" sz="2555" dirty="0" smtClean="0"/>
              <a:t>    </a:t>
            </a:r>
            <a:r>
              <a:rPr lang="en-US" sz="2555" dirty="0" err="1" smtClean="0"/>
              <a:t>list.</a:t>
            </a:r>
            <a:r>
              <a:rPr lang="en-US" sz="2555" dirty="0" err="1" smtClean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555" dirty="0"/>
              <a:t>(</a:t>
            </a:r>
            <a:r>
              <a:rPr lang="en-US" sz="2555" dirty="0" err="1"/>
              <a:t>townData</a:t>
            </a:r>
            <a:r>
              <a:rPr lang="en-US" sz="2555" dirty="0"/>
              <a:t>[1].</a:t>
            </a:r>
            <a:r>
              <a:rPr lang="en-US" sz="2555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2555" dirty="0"/>
              <a:t>());</a:t>
            </a:r>
            <a:endParaRPr lang="en-US" sz="2555" dirty="0" smtClean="0"/>
          </a:p>
          <a:p>
            <a:r>
              <a:rPr lang="en-US" sz="2555" dirty="0" smtClean="0"/>
              <a:t>    </a:t>
            </a:r>
            <a:r>
              <a:rPr lang="en-US" sz="2555" dirty="0"/>
              <a:t>sum += </a:t>
            </a:r>
            <a:r>
              <a:rPr lang="en-US" sz="2555" dirty="0"/>
              <a:t>Number(</a:t>
            </a:r>
            <a:r>
              <a:rPr lang="en-US" sz="2555" dirty="0" err="1"/>
              <a:t>townData</a:t>
            </a:r>
            <a:r>
              <a:rPr lang="en-US" sz="2555" dirty="0"/>
              <a:t>[2].</a:t>
            </a:r>
            <a:r>
              <a:rPr lang="en-US" sz="2555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2555" dirty="0"/>
              <a:t>();</a:t>
            </a:r>
            <a:endParaRPr lang="en-US" sz="2555" dirty="0"/>
          </a:p>
          <a:p>
            <a:r>
              <a:rPr lang="en-US" sz="2555" dirty="0"/>
              <a:t>  }</a:t>
            </a:r>
          </a:p>
          <a:p>
            <a:r>
              <a:rPr lang="en-US" sz="2555" dirty="0"/>
              <a:t>  </a:t>
            </a:r>
            <a:r>
              <a:rPr lang="en-US" sz="2555" dirty="0" smtClean="0"/>
              <a:t>console.log(</a:t>
            </a:r>
            <a:r>
              <a:rPr lang="en-US" sz="2555" dirty="0" err="1" smtClean="0"/>
              <a:t>list.</a:t>
            </a:r>
            <a:r>
              <a:rPr lang="en-US" sz="2555" dirty="0" err="1" smtClean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555" dirty="0" smtClean="0"/>
              <a:t>(',</a:t>
            </a:r>
            <a:r>
              <a:rPr lang="en-US" sz="2555" dirty="0"/>
              <a:t> </a:t>
            </a:r>
            <a:r>
              <a:rPr lang="en-US" sz="2555" dirty="0" smtClean="0"/>
              <a:t>')</a:t>
            </a:r>
            <a:r>
              <a:rPr lang="en-US" sz="2555" dirty="0" smtClean="0">
                <a:latin typeface="+mn-lt"/>
              </a:rPr>
              <a:t> </a:t>
            </a:r>
            <a:r>
              <a:rPr lang="en-US" sz="2555" dirty="0"/>
              <a:t>+</a:t>
            </a:r>
            <a:r>
              <a:rPr lang="en-US" sz="2555" dirty="0">
                <a:latin typeface="+mn-lt"/>
              </a:rPr>
              <a:t> </a:t>
            </a:r>
            <a:r>
              <a:rPr lang="en-US" sz="2555" dirty="0"/>
              <a:t>'</a:t>
            </a:r>
            <a:r>
              <a:rPr lang="en-US" sz="2555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555" dirty="0"/>
              <a:t>'</a:t>
            </a:r>
            <a:r>
              <a:rPr lang="en-US" sz="2555" dirty="0">
                <a:latin typeface="+mn-lt"/>
              </a:rPr>
              <a:t> </a:t>
            </a:r>
            <a:r>
              <a:rPr lang="en-US" sz="2555" dirty="0"/>
              <a:t>+</a:t>
            </a:r>
            <a:r>
              <a:rPr lang="en-US" sz="2555" dirty="0">
                <a:latin typeface="+mn-lt"/>
              </a:rPr>
              <a:t> </a:t>
            </a:r>
            <a:r>
              <a:rPr lang="en-US" sz="2555" dirty="0"/>
              <a:t>sum);</a:t>
            </a:r>
          </a:p>
          <a:p>
            <a:r>
              <a:rPr lang="en-US" sz="2555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872825" y="3857183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430474"/>
            <a:ext cx="10529455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censor(text,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4939127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JavaScript Strings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3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83484" y="3048404"/>
            <a:ext cx="10263928" cy="2510294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www.regex101.com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609600"/>
            <a:ext cx="7568302" cy="36290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/^[a-zA-Z0-9]+@[a-z]+(\.[a-z]+)+$/g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London--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59796"/>
          </a:xfrm>
          <a:prstGeom prst="rect">
            <a:avLst/>
          </a:prstGeom>
          <a:solidFill>
            <a:srgbClr val="FBEEDC">
              <a:alpha val="2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expressionSplit(expression) {</a:t>
            </a:r>
          </a:p>
          <a:p>
            <a:pPr lvl="1"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4613969"/>
            <a:ext cx="8619912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expressionSplit</a:t>
            </a:r>
            <a:r>
              <a:rPr lang="en-US" sz="3000" noProof="1" smtClean="0"/>
              <a:t>(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	</a:t>
            </a:r>
            <a:r>
              <a:rPr lang="en-US" sz="3000" noProof="1" smtClean="0"/>
              <a:t>'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sum = 4 * 4,b = "wow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";</a:t>
            </a:r>
            <a:r>
              <a:rPr lang="en-US" sz="3000" noProof="1" smtClean="0"/>
              <a:t>')</a:t>
            </a:r>
            <a:endParaRPr lang="en-US" sz="3000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183972" y="1382314"/>
            <a:ext cx="1379181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effectLst/>
              </a:rPr>
              <a:t>let</a:t>
            </a:r>
          </a:p>
          <a:p>
            <a:r>
              <a:rPr lang="en-US" sz="3000" dirty="0">
                <a:effectLst/>
              </a:rPr>
              <a:t>sum</a:t>
            </a:r>
          </a:p>
          <a:p>
            <a:r>
              <a:rPr lang="en-US" sz="3000" dirty="0">
                <a:effectLst/>
              </a:rPr>
              <a:t>=</a:t>
            </a:r>
          </a:p>
          <a:p>
            <a:r>
              <a:rPr lang="en-US" sz="3000" dirty="0">
                <a:effectLst/>
              </a:rPr>
              <a:t>4</a:t>
            </a:r>
          </a:p>
          <a:p>
            <a:r>
              <a:rPr lang="en-US" sz="3000" dirty="0">
                <a:effectLst/>
              </a:rPr>
              <a:t>*</a:t>
            </a:r>
          </a:p>
          <a:p>
            <a:r>
              <a:rPr lang="en-US" sz="3000" dirty="0" smtClean="0">
                <a:effectLst/>
              </a:rPr>
              <a:t>4</a:t>
            </a:r>
            <a:endParaRPr lang="en-US" sz="3000" dirty="0">
              <a:effectLst/>
            </a:endParaRPr>
          </a:p>
          <a:p>
            <a:r>
              <a:rPr lang="en-US" sz="3000" dirty="0">
                <a:effectLst/>
              </a:rPr>
              <a:t>b</a:t>
            </a:r>
          </a:p>
          <a:p>
            <a:r>
              <a:rPr lang="en-US" sz="3000" dirty="0">
                <a:effectLst/>
              </a:rPr>
              <a:t>=</a:t>
            </a:r>
          </a:p>
          <a:p>
            <a:r>
              <a:rPr lang="en-US" sz="3000" dirty="0">
                <a:effectLst/>
              </a:rPr>
              <a:t>"wow"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01923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8644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4" y="3505200"/>
            <a:ext cx="10657586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4698" y="2057400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4629" y="2057399"/>
            <a:ext cx="509498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688709" y="241283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6824" y="515652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340419"/>
            <a:ext cx="1074637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phone,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4921775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4612" y="5739022"/>
            <a:ext cx="74676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 an 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get the matched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sub groups </a:t>
            </a:r>
            <a:r>
              <a:rPr lang="en-US" dirty="0"/>
              <a:t>(use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/>
              <a:t>):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741612" y="1813129"/>
            <a:ext cx="72390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/ab+c/ig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741612" y="33250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'ab+c'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2741612" y="53062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</p:spTree>
    <p:extLst>
      <p:ext uri="{BB962C8B-B14F-4D97-AF65-F5344CB8AC3E}">
        <p14:creationId xmlns:p14="http://schemas.microsoft.com/office/powerpoint/2010/main" val="40198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matched </a:t>
            </a:r>
            <a:r>
              <a:rPr lang="en-US" dirty="0"/>
              <a:t>strings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/>
              <a:t> flag):</a:t>
            </a:r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string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anchors</a:t>
            </a:r>
            <a:r>
              <a:rPr lang="en-US" dirty="0"/>
              <a:t>):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Functional replace: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 (2)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132012" y="1795098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132012" y="3817072"/>
            <a:ext cx="84582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 | false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132012" y="5257800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params: match, [p1, p2, …] offset, string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770812" y="4802258"/>
            <a:ext cx="2971799" cy="666235"/>
          </a:xfrm>
          <a:prstGeom prst="wedgeRoundRectCallout">
            <a:avLst>
              <a:gd name="adj1" fmla="val -56128"/>
              <a:gd name="adj2" fmla="val 1023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groups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Regular Expressions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 Regex Documentation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</a:schemeClr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hlinkClick r:id="rId2"/>
              </a:rPr>
              <a:t>developer.mozilla.org/en-US/docs/Web/JavaScript/Guide/Regular_Expression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90000"/>
                  </a:schemeClr>
                </a:solidFill>
                <a:hlinkClick r:id="rId3"/>
              </a:rPr>
              <a:t>http://w3schools.com/jsref/jsref_obj_regexp.asp</a:t>
            </a:r>
            <a:endParaRPr lang="en-US" dirty="0" smtClean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dirty="0" smtClean="0"/>
              <a:t>Interactive </a:t>
            </a:r>
            <a:r>
              <a:rPr lang="en-US" dirty="0"/>
              <a:t>Regex Tutorial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</a:schemeClr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hlinkClick r:id="rId4"/>
              </a:rPr>
              <a:t>regexone.com</a:t>
            </a:r>
            <a:endParaRPr lang="en-US" dirty="0" smtClean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dirty="0" smtClean="0"/>
              <a:t>Regex Tutorial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https://javascript.info/regular-expressions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endParaRPr lang="en-US" sz="27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3199</TotalTime>
  <Words>3332</Words>
  <Application>Microsoft Office PowerPoint</Application>
  <PresentationFormat>Custom</PresentationFormat>
  <Paragraphs>595</Paragraphs>
  <Slides>59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Practice: JavaScript Strings</vt:lpstr>
      <vt:lpstr>Regular Expressions</vt:lpstr>
      <vt:lpstr>What are Regular Expressions?</vt:lpstr>
      <vt:lpstr>www.regex101.com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RegExp in JavaScript Recap</vt:lpstr>
      <vt:lpstr>RegExp in JavaScript Recap (2)</vt:lpstr>
      <vt:lpstr>Practice: Regular Expressions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_NERO_</cp:lastModifiedBy>
  <cp:revision>245</cp:revision>
  <dcterms:created xsi:type="dcterms:W3CDTF">2014-01-02T17:00:34Z</dcterms:created>
  <dcterms:modified xsi:type="dcterms:W3CDTF">2018-05-27T10:57:35Z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